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20"/>
  </p:normalViewPr>
  <p:slideViewPr>
    <p:cSldViewPr snapToGrid="0">
      <p:cViewPr varScale="1">
        <p:scale>
          <a:sx n="115" d="100"/>
          <a:sy n="115" d="100"/>
        </p:scale>
        <p:origin x="50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51C15-977C-C045-A709-8DADB917B684}" type="datetimeFigureOut">
              <a:rPr lang="es-NI" smtClean="0"/>
              <a:t>13/4/2023</a:t>
            </a:fld>
            <a:endParaRPr lang="es-NI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NI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NI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FDF5B-E6D0-FE4A-A71D-27A503D35682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749298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8202-8AD8-D648-BA47-2F0F282FE0FB}" type="datetime1">
              <a:rPr lang="es-NI" smtClean="0"/>
              <a:t>13/4/2023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EB5-4676-3C4E-AE74-A514B03650F8}" type="slidenum">
              <a:rPr lang="es-NI" smtClean="0"/>
              <a:t>‹Nº›</a:t>
            </a:fld>
            <a:endParaRPr lang="es-NI"/>
          </a:p>
        </p:txBody>
      </p:sp>
      <p:cxnSp>
        <p:nvCxnSpPr>
          <p:cNvPr id="32" name="Google Shape;10;p2">
            <a:extLst>
              <a:ext uri="{FF2B5EF4-FFF2-40B4-BE49-F238E27FC236}">
                <a16:creationId xmlns:a16="http://schemas.microsoft.com/office/drawing/2014/main" id="{D624C763-FA26-1584-CD1D-9F688483B0C5}"/>
              </a:ext>
            </a:extLst>
          </p:cNvPr>
          <p:cNvCxnSpPr/>
          <p:nvPr userDrawn="1"/>
        </p:nvCxnSpPr>
        <p:spPr>
          <a:xfrm flipH="1">
            <a:off x="5827050" y="451300"/>
            <a:ext cx="1672500" cy="126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" name="Google Shape;11;p2">
            <a:extLst>
              <a:ext uri="{FF2B5EF4-FFF2-40B4-BE49-F238E27FC236}">
                <a16:creationId xmlns:a16="http://schemas.microsoft.com/office/drawing/2014/main" id="{F1B4A72E-78AA-1EE7-34D7-46BDD6ECF172}"/>
              </a:ext>
            </a:extLst>
          </p:cNvPr>
          <p:cNvCxnSpPr/>
          <p:nvPr userDrawn="1"/>
        </p:nvCxnSpPr>
        <p:spPr>
          <a:xfrm rot="10800000">
            <a:off x="7512925" y="457850"/>
            <a:ext cx="829500" cy="74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" name="Google Shape;12;p2">
            <a:extLst>
              <a:ext uri="{FF2B5EF4-FFF2-40B4-BE49-F238E27FC236}">
                <a16:creationId xmlns:a16="http://schemas.microsoft.com/office/drawing/2014/main" id="{5788B6F4-444D-3CD8-833E-501245B61141}"/>
              </a:ext>
            </a:extLst>
          </p:cNvPr>
          <p:cNvCxnSpPr/>
          <p:nvPr userDrawn="1"/>
        </p:nvCxnSpPr>
        <p:spPr>
          <a:xfrm flipH="1">
            <a:off x="8348975" y="-6625"/>
            <a:ext cx="796500" cy="1188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5" name="Google Shape;13;p2">
            <a:extLst>
              <a:ext uri="{FF2B5EF4-FFF2-40B4-BE49-F238E27FC236}">
                <a16:creationId xmlns:a16="http://schemas.microsoft.com/office/drawing/2014/main" id="{7EC3FDF4-0EA1-9FF0-91E7-80561820A3BB}"/>
              </a:ext>
            </a:extLst>
          </p:cNvPr>
          <p:cNvGrpSpPr/>
          <p:nvPr userDrawn="1"/>
        </p:nvGrpSpPr>
        <p:grpSpPr>
          <a:xfrm>
            <a:off x="8064275" y="887850"/>
            <a:ext cx="581800" cy="582350"/>
            <a:chOff x="8064275" y="887850"/>
            <a:chExt cx="581800" cy="582350"/>
          </a:xfrm>
        </p:grpSpPr>
        <p:sp>
          <p:nvSpPr>
            <p:cNvPr id="36" name="Google Shape;14;p2">
              <a:extLst>
                <a:ext uri="{FF2B5EF4-FFF2-40B4-BE49-F238E27FC236}">
                  <a16:creationId xmlns:a16="http://schemas.microsoft.com/office/drawing/2014/main" id="{08EAD511-03A2-B9BF-389C-38855CCFA3B8}"/>
                </a:ext>
              </a:extLst>
            </p:cNvPr>
            <p:cNvSpPr/>
            <p:nvPr/>
          </p:nvSpPr>
          <p:spPr>
            <a:xfrm>
              <a:off x="8068750" y="892875"/>
              <a:ext cx="572875" cy="572325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5;p2">
              <a:extLst>
                <a:ext uri="{FF2B5EF4-FFF2-40B4-BE49-F238E27FC236}">
                  <a16:creationId xmlns:a16="http://schemas.microsoft.com/office/drawing/2014/main" id="{14EBDB5F-B944-02AC-FA9D-45F451283097}"/>
                </a:ext>
              </a:extLst>
            </p:cNvPr>
            <p:cNvSpPr/>
            <p:nvPr/>
          </p:nvSpPr>
          <p:spPr>
            <a:xfrm>
              <a:off x="8064275" y="887850"/>
              <a:ext cx="581800" cy="582350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6;p2">
              <a:extLst>
                <a:ext uri="{FF2B5EF4-FFF2-40B4-BE49-F238E27FC236}">
                  <a16:creationId xmlns:a16="http://schemas.microsoft.com/office/drawing/2014/main" id="{73680A85-99B2-4C00-D3DC-F920C8248E87}"/>
                </a:ext>
              </a:extLst>
            </p:cNvPr>
            <p:cNvSpPr/>
            <p:nvPr/>
          </p:nvSpPr>
          <p:spPr>
            <a:xfrm>
              <a:off x="8141175" y="965325"/>
              <a:ext cx="428000" cy="427425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7;p2">
              <a:extLst>
                <a:ext uri="{FF2B5EF4-FFF2-40B4-BE49-F238E27FC236}">
                  <a16:creationId xmlns:a16="http://schemas.microsoft.com/office/drawing/2014/main" id="{67EC063D-3E73-4F60-8B34-CAA69BC0989D}"/>
                </a:ext>
              </a:extLst>
            </p:cNvPr>
            <p:cNvSpPr/>
            <p:nvPr/>
          </p:nvSpPr>
          <p:spPr>
            <a:xfrm>
              <a:off x="8136725" y="960300"/>
              <a:ext cx="436925" cy="437475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;p2">
              <a:extLst>
                <a:ext uri="{FF2B5EF4-FFF2-40B4-BE49-F238E27FC236}">
                  <a16:creationId xmlns:a16="http://schemas.microsoft.com/office/drawing/2014/main" id="{1F8465E9-4F0F-E79F-9449-A05A42505DD3}"/>
                </a:ext>
              </a:extLst>
            </p:cNvPr>
            <p:cNvSpPr/>
            <p:nvPr/>
          </p:nvSpPr>
          <p:spPr>
            <a:xfrm>
              <a:off x="8219750" y="10438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9;p2">
              <a:extLst>
                <a:ext uri="{FF2B5EF4-FFF2-40B4-BE49-F238E27FC236}">
                  <a16:creationId xmlns:a16="http://schemas.microsoft.com/office/drawing/2014/main" id="{03BCCF45-9760-987D-F175-ED50B5277C57}"/>
                </a:ext>
              </a:extLst>
            </p:cNvPr>
            <p:cNvSpPr/>
            <p:nvPr/>
          </p:nvSpPr>
          <p:spPr>
            <a:xfrm>
              <a:off x="8215300" y="1039425"/>
              <a:ext cx="279775" cy="279225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20;p2">
            <a:extLst>
              <a:ext uri="{FF2B5EF4-FFF2-40B4-BE49-F238E27FC236}">
                <a16:creationId xmlns:a16="http://schemas.microsoft.com/office/drawing/2014/main" id="{BFDE90B6-85A9-3E06-2135-8E8F259F2499}"/>
              </a:ext>
            </a:extLst>
          </p:cNvPr>
          <p:cNvGrpSpPr/>
          <p:nvPr userDrawn="1"/>
        </p:nvGrpSpPr>
        <p:grpSpPr>
          <a:xfrm>
            <a:off x="7353050" y="316275"/>
            <a:ext cx="292025" cy="292575"/>
            <a:chOff x="7353050" y="316275"/>
            <a:chExt cx="292025" cy="292575"/>
          </a:xfrm>
        </p:grpSpPr>
        <p:sp>
          <p:nvSpPr>
            <p:cNvPr id="43" name="Google Shape;21;p2">
              <a:extLst>
                <a:ext uri="{FF2B5EF4-FFF2-40B4-BE49-F238E27FC236}">
                  <a16:creationId xmlns:a16="http://schemas.microsoft.com/office/drawing/2014/main" id="{3A831305-CAB7-7E53-B7CC-51F508654B28}"/>
                </a:ext>
              </a:extLst>
            </p:cNvPr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2;p2">
              <a:extLst>
                <a:ext uri="{FF2B5EF4-FFF2-40B4-BE49-F238E27FC236}">
                  <a16:creationId xmlns:a16="http://schemas.microsoft.com/office/drawing/2014/main" id="{4D58E2C2-B73A-B369-C942-7B6E3C8337E6}"/>
                </a:ext>
              </a:extLst>
            </p:cNvPr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3;p2">
              <a:extLst>
                <a:ext uri="{FF2B5EF4-FFF2-40B4-BE49-F238E27FC236}">
                  <a16:creationId xmlns:a16="http://schemas.microsoft.com/office/drawing/2014/main" id="{835A70F4-7752-45F9-7A42-8FE1A6C0B43D}"/>
                </a:ext>
              </a:extLst>
            </p:cNvPr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4;p2">
              <a:extLst>
                <a:ext uri="{FF2B5EF4-FFF2-40B4-BE49-F238E27FC236}">
                  <a16:creationId xmlns:a16="http://schemas.microsoft.com/office/drawing/2014/main" id="{FF78653C-511D-FB35-50F0-8F66F89AC8C1}"/>
                </a:ext>
              </a:extLst>
            </p:cNvPr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27;p2">
            <a:extLst>
              <a:ext uri="{FF2B5EF4-FFF2-40B4-BE49-F238E27FC236}">
                <a16:creationId xmlns:a16="http://schemas.microsoft.com/office/drawing/2014/main" id="{06AD3253-D0F3-F8EA-9282-D2FBA6FA8C5D}"/>
              </a:ext>
            </a:extLst>
          </p:cNvPr>
          <p:cNvSpPr/>
          <p:nvPr userDrawn="1"/>
        </p:nvSpPr>
        <p:spPr>
          <a:xfrm>
            <a:off x="5727069" y="462309"/>
            <a:ext cx="215626" cy="215337"/>
          </a:xfrm>
          <a:custGeom>
            <a:avLst/>
            <a:gdLst/>
            <a:ahLst/>
            <a:cxnLst/>
            <a:rect l="l" t="t" r="r" b="b"/>
            <a:pathLst>
              <a:path w="17120" h="17097" extrusionOk="0">
                <a:moveTo>
                  <a:pt x="8560" y="0"/>
                </a:moveTo>
                <a:cubicBezTo>
                  <a:pt x="3835" y="0"/>
                  <a:pt x="1" y="3812"/>
                  <a:pt x="1" y="8537"/>
                </a:cubicBezTo>
                <a:cubicBezTo>
                  <a:pt x="1" y="13263"/>
                  <a:pt x="3835" y="17097"/>
                  <a:pt x="8560" y="17097"/>
                </a:cubicBezTo>
                <a:cubicBezTo>
                  <a:pt x="13286" y="17097"/>
                  <a:pt x="17120" y="13263"/>
                  <a:pt x="17120" y="8537"/>
                </a:cubicBezTo>
                <a:cubicBezTo>
                  <a:pt x="17120" y="3812"/>
                  <a:pt x="13286" y="0"/>
                  <a:pt x="856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9" name="Imagen 48">
            <a:extLst>
              <a:ext uri="{FF2B5EF4-FFF2-40B4-BE49-F238E27FC236}">
                <a16:creationId xmlns:a16="http://schemas.microsoft.com/office/drawing/2014/main" id="{75E1FDDC-0B5A-50E2-CAA3-093D3E8D1D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31" y="449584"/>
            <a:ext cx="1924457" cy="1200826"/>
          </a:xfrm>
          <a:prstGeom prst="rect">
            <a:avLst/>
          </a:prstGeom>
        </p:spPr>
      </p:pic>
      <p:sp>
        <p:nvSpPr>
          <p:cNvPr id="50" name="Elipse 49">
            <a:extLst>
              <a:ext uri="{FF2B5EF4-FFF2-40B4-BE49-F238E27FC236}">
                <a16:creationId xmlns:a16="http://schemas.microsoft.com/office/drawing/2014/main" id="{838888AD-D7B0-7452-B3DC-F8C38713FE30}"/>
              </a:ext>
            </a:extLst>
          </p:cNvPr>
          <p:cNvSpPr/>
          <p:nvPr userDrawn="1"/>
        </p:nvSpPr>
        <p:spPr>
          <a:xfrm>
            <a:off x="5670660" y="403049"/>
            <a:ext cx="339436" cy="334349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35AFB7BC-2339-D6DC-5F31-98F1E5DBAEAA}"/>
              </a:ext>
            </a:extLst>
          </p:cNvPr>
          <p:cNvSpPr/>
          <p:nvPr userDrawn="1"/>
        </p:nvSpPr>
        <p:spPr>
          <a:xfrm>
            <a:off x="5739526" y="455598"/>
            <a:ext cx="212708" cy="215585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2F07B01F-DD5F-5FC1-EF59-D6D2DD03B016}"/>
              </a:ext>
            </a:extLst>
          </p:cNvPr>
          <p:cNvSpPr/>
          <p:nvPr userDrawn="1"/>
        </p:nvSpPr>
        <p:spPr>
          <a:xfrm>
            <a:off x="7335625" y="295256"/>
            <a:ext cx="339436" cy="334349"/>
          </a:xfrm>
          <a:prstGeom prst="ellipse">
            <a:avLst/>
          </a:prstGeom>
          <a:solidFill>
            <a:schemeClr val="bg1"/>
          </a:solidFill>
          <a:ln>
            <a:solidFill>
              <a:srgbClr val="FBB9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7570130E-8FF9-F973-A8AA-C6F6130B35DC}"/>
              </a:ext>
            </a:extLst>
          </p:cNvPr>
          <p:cNvSpPr/>
          <p:nvPr userDrawn="1"/>
        </p:nvSpPr>
        <p:spPr>
          <a:xfrm>
            <a:off x="7397564" y="354732"/>
            <a:ext cx="212708" cy="215585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F99FFC59-5BFF-85D5-436E-9A1AB1CBB9B7}"/>
              </a:ext>
            </a:extLst>
          </p:cNvPr>
          <p:cNvSpPr/>
          <p:nvPr userDrawn="1"/>
        </p:nvSpPr>
        <p:spPr>
          <a:xfrm>
            <a:off x="7998221" y="826490"/>
            <a:ext cx="667797" cy="640087"/>
          </a:xfrm>
          <a:prstGeom prst="ellipse">
            <a:avLst/>
          </a:prstGeom>
          <a:solidFill>
            <a:srgbClr val="003457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FE0F5D4F-A06A-C576-7AA5-F6CC9B5E1547}"/>
              </a:ext>
            </a:extLst>
          </p:cNvPr>
          <p:cNvSpPr/>
          <p:nvPr userDrawn="1"/>
        </p:nvSpPr>
        <p:spPr>
          <a:xfrm>
            <a:off x="8109058" y="914350"/>
            <a:ext cx="459978" cy="457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56" name="Shape 2778">
            <a:extLst>
              <a:ext uri="{FF2B5EF4-FFF2-40B4-BE49-F238E27FC236}">
                <a16:creationId xmlns:a16="http://schemas.microsoft.com/office/drawing/2014/main" id="{D87DBFEF-A5C3-7D5B-63EF-DA96A7498367}"/>
              </a:ext>
            </a:extLst>
          </p:cNvPr>
          <p:cNvSpPr>
            <a:spLocks noChangeAspect="1"/>
          </p:cNvSpPr>
          <p:nvPr userDrawn="1"/>
        </p:nvSpPr>
        <p:spPr>
          <a:xfrm>
            <a:off x="8145057" y="955912"/>
            <a:ext cx="374123" cy="3741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rgbClr val="FBB908"/>
          </a:solidFill>
          <a:ln w="12700">
            <a:miter lim="400000"/>
          </a:ln>
        </p:spPr>
        <p:txBody>
          <a:bodyPr lIns="38091" tIns="38091" rIns="38091" bIns="38091" anchor="ctr"/>
          <a:lstStyle/>
          <a:p>
            <a:pPr defTabSz="457118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2F488E3B-7BE7-D760-3EF1-07D4EAC3FE5F}"/>
              </a:ext>
            </a:extLst>
          </p:cNvPr>
          <p:cNvSpPr/>
          <p:nvPr userDrawn="1"/>
        </p:nvSpPr>
        <p:spPr>
          <a:xfrm>
            <a:off x="0" y="4077"/>
            <a:ext cx="9144000" cy="265172"/>
          </a:xfrm>
          <a:prstGeom prst="rect">
            <a:avLst/>
          </a:prstGeom>
          <a:solidFill>
            <a:srgbClr val="003457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05C3EFDE-99B3-C2A4-FE25-420D1E9C0DFF}"/>
              </a:ext>
            </a:extLst>
          </p:cNvPr>
          <p:cNvSpPr/>
          <p:nvPr userDrawn="1"/>
        </p:nvSpPr>
        <p:spPr>
          <a:xfrm>
            <a:off x="0" y="4878328"/>
            <a:ext cx="9144000" cy="265172"/>
          </a:xfrm>
          <a:prstGeom prst="rect">
            <a:avLst/>
          </a:prstGeom>
          <a:solidFill>
            <a:srgbClr val="003457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90" b="33531"/>
          <a:stretch/>
        </p:blipFill>
        <p:spPr>
          <a:xfrm>
            <a:off x="2305338" y="375104"/>
            <a:ext cx="3175659" cy="116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1142;p23">
            <a:extLst>
              <a:ext uri="{FF2B5EF4-FFF2-40B4-BE49-F238E27FC236}">
                <a16:creationId xmlns:a16="http://schemas.microsoft.com/office/drawing/2014/main" id="{CDFB7569-3D08-783E-241A-681E570259A8}"/>
              </a:ext>
            </a:extLst>
          </p:cNvPr>
          <p:cNvCxnSpPr/>
          <p:nvPr userDrawn="1"/>
        </p:nvCxnSpPr>
        <p:spPr>
          <a:xfrm rot="10800000">
            <a:off x="303000" y="3359375"/>
            <a:ext cx="151800" cy="957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1143;p23">
            <a:extLst>
              <a:ext uri="{FF2B5EF4-FFF2-40B4-BE49-F238E27FC236}">
                <a16:creationId xmlns:a16="http://schemas.microsoft.com/office/drawing/2014/main" id="{338CE3BE-5F9C-B7D8-E503-4501F5D70CAE}"/>
              </a:ext>
            </a:extLst>
          </p:cNvPr>
          <p:cNvCxnSpPr/>
          <p:nvPr userDrawn="1"/>
        </p:nvCxnSpPr>
        <p:spPr>
          <a:xfrm rot="10800000" flipH="1">
            <a:off x="0" y="4332550"/>
            <a:ext cx="446700" cy="663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5" name="Google Shape;1144;p23">
            <a:extLst>
              <a:ext uri="{FF2B5EF4-FFF2-40B4-BE49-F238E27FC236}">
                <a16:creationId xmlns:a16="http://schemas.microsoft.com/office/drawing/2014/main" id="{6E11718D-1B75-3310-6E31-71EC341C1392}"/>
              </a:ext>
            </a:extLst>
          </p:cNvPr>
          <p:cNvGrpSpPr/>
          <p:nvPr userDrawn="1"/>
        </p:nvGrpSpPr>
        <p:grpSpPr>
          <a:xfrm flipH="1">
            <a:off x="300738" y="4167800"/>
            <a:ext cx="292025" cy="292575"/>
            <a:chOff x="7353050" y="316275"/>
            <a:chExt cx="292025" cy="292575"/>
          </a:xfrm>
        </p:grpSpPr>
        <p:sp>
          <p:nvSpPr>
            <p:cNvPr id="26" name="Google Shape;1145;p23">
              <a:extLst>
                <a:ext uri="{FF2B5EF4-FFF2-40B4-BE49-F238E27FC236}">
                  <a16:creationId xmlns:a16="http://schemas.microsoft.com/office/drawing/2014/main" id="{34D79B41-F5CB-61FF-2E4D-DAFE9D551F1F}"/>
                </a:ext>
              </a:extLst>
            </p:cNvPr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146;p23">
              <a:extLst>
                <a:ext uri="{FF2B5EF4-FFF2-40B4-BE49-F238E27FC236}">
                  <a16:creationId xmlns:a16="http://schemas.microsoft.com/office/drawing/2014/main" id="{5412BD69-283A-C808-7EA0-3F40909843AC}"/>
                </a:ext>
              </a:extLst>
            </p:cNvPr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147;p23">
              <a:extLst>
                <a:ext uri="{FF2B5EF4-FFF2-40B4-BE49-F238E27FC236}">
                  <a16:creationId xmlns:a16="http://schemas.microsoft.com/office/drawing/2014/main" id="{A686A34E-1439-DE5B-0730-772C2294CDBF}"/>
                </a:ext>
              </a:extLst>
            </p:cNvPr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48;p23">
              <a:extLst>
                <a:ext uri="{FF2B5EF4-FFF2-40B4-BE49-F238E27FC236}">
                  <a16:creationId xmlns:a16="http://schemas.microsoft.com/office/drawing/2014/main" id="{42C76B1B-66E6-4FFD-C560-EEF677948E2B}"/>
                </a:ext>
              </a:extLst>
            </p:cNvPr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1149;p23">
            <a:extLst>
              <a:ext uri="{FF2B5EF4-FFF2-40B4-BE49-F238E27FC236}">
                <a16:creationId xmlns:a16="http://schemas.microsoft.com/office/drawing/2014/main" id="{BE54E4B1-222C-767D-856D-0A06715CD645}"/>
              </a:ext>
            </a:extLst>
          </p:cNvPr>
          <p:cNvGrpSpPr/>
          <p:nvPr userDrawn="1"/>
        </p:nvGrpSpPr>
        <p:grpSpPr>
          <a:xfrm>
            <a:off x="148789" y="3224300"/>
            <a:ext cx="293111" cy="293388"/>
            <a:chOff x="3164039" y="430875"/>
            <a:chExt cx="293111" cy="293388"/>
          </a:xfrm>
        </p:grpSpPr>
        <p:sp>
          <p:nvSpPr>
            <p:cNvPr id="31" name="Google Shape;1150;p23">
              <a:extLst>
                <a:ext uri="{FF2B5EF4-FFF2-40B4-BE49-F238E27FC236}">
                  <a16:creationId xmlns:a16="http://schemas.microsoft.com/office/drawing/2014/main" id="{5C4E199E-5A36-2B3D-D63D-1F34712AD4BE}"/>
                </a:ext>
              </a:extLst>
            </p:cNvPr>
            <p:cNvSpPr/>
            <p:nvPr/>
          </p:nvSpPr>
          <p:spPr>
            <a:xfrm flipH="1">
              <a:off x="3166281" y="433407"/>
              <a:ext cx="288614" cy="288337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51;p23">
              <a:extLst>
                <a:ext uri="{FF2B5EF4-FFF2-40B4-BE49-F238E27FC236}">
                  <a16:creationId xmlns:a16="http://schemas.microsoft.com/office/drawing/2014/main" id="{97426781-D657-E898-4002-2D562020880E}"/>
                </a:ext>
              </a:extLst>
            </p:cNvPr>
            <p:cNvSpPr/>
            <p:nvPr/>
          </p:nvSpPr>
          <p:spPr>
            <a:xfrm flipH="1">
              <a:off x="3164039" y="430875"/>
              <a:ext cx="293111" cy="293388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52;p23">
              <a:extLst>
                <a:ext uri="{FF2B5EF4-FFF2-40B4-BE49-F238E27FC236}">
                  <a16:creationId xmlns:a16="http://schemas.microsoft.com/office/drawing/2014/main" id="{61A9569E-DD8E-0F86-B7E2-40092AB50A00}"/>
                </a:ext>
              </a:extLst>
            </p:cNvPr>
            <p:cNvSpPr/>
            <p:nvPr/>
          </p:nvSpPr>
          <p:spPr>
            <a:xfrm flipH="1">
              <a:off x="3202780" y="469909"/>
              <a:ext cx="215626" cy="215337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53;p23">
              <a:extLst>
                <a:ext uri="{FF2B5EF4-FFF2-40B4-BE49-F238E27FC236}">
                  <a16:creationId xmlns:a16="http://schemas.microsoft.com/office/drawing/2014/main" id="{887C0740-7CFE-1530-DC3D-8CCFA6DA336C}"/>
                </a:ext>
              </a:extLst>
            </p:cNvPr>
            <p:cNvSpPr/>
            <p:nvPr/>
          </p:nvSpPr>
          <p:spPr>
            <a:xfrm flipH="1">
              <a:off x="3200525" y="467377"/>
              <a:ext cx="220123" cy="220400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54;p23">
              <a:extLst>
                <a:ext uri="{FF2B5EF4-FFF2-40B4-BE49-F238E27FC236}">
                  <a16:creationId xmlns:a16="http://schemas.microsoft.com/office/drawing/2014/main" id="{D9F5AC06-FCBF-7194-FEBF-9D08B2783051}"/>
                </a:ext>
              </a:extLst>
            </p:cNvPr>
            <p:cNvSpPr/>
            <p:nvPr/>
          </p:nvSpPr>
          <p:spPr>
            <a:xfrm flipH="1">
              <a:off x="3242641" y="509484"/>
              <a:ext cx="136177" cy="136177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55;p23">
              <a:extLst>
                <a:ext uri="{FF2B5EF4-FFF2-40B4-BE49-F238E27FC236}">
                  <a16:creationId xmlns:a16="http://schemas.microsoft.com/office/drawing/2014/main" id="{8CC660D9-6DCA-4A02-D513-C198E3ADF7CA}"/>
                </a:ext>
              </a:extLst>
            </p:cNvPr>
            <p:cNvSpPr/>
            <p:nvPr/>
          </p:nvSpPr>
          <p:spPr>
            <a:xfrm flipH="1">
              <a:off x="3240109" y="507242"/>
              <a:ext cx="140951" cy="140674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7" name="Google Shape;1156;p23">
            <a:extLst>
              <a:ext uri="{FF2B5EF4-FFF2-40B4-BE49-F238E27FC236}">
                <a16:creationId xmlns:a16="http://schemas.microsoft.com/office/drawing/2014/main" id="{CC8F6288-5D0F-00BF-7713-454F8164E036}"/>
              </a:ext>
            </a:extLst>
          </p:cNvPr>
          <p:cNvCxnSpPr/>
          <p:nvPr userDrawn="1"/>
        </p:nvCxnSpPr>
        <p:spPr>
          <a:xfrm rot="10800000">
            <a:off x="7196975" y="295100"/>
            <a:ext cx="1157100" cy="542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" name="Google Shape;1157;p23">
            <a:extLst>
              <a:ext uri="{FF2B5EF4-FFF2-40B4-BE49-F238E27FC236}">
                <a16:creationId xmlns:a16="http://schemas.microsoft.com/office/drawing/2014/main" id="{7353AD8A-4B30-785A-0C64-AC29CB47317D}"/>
              </a:ext>
            </a:extLst>
          </p:cNvPr>
          <p:cNvCxnSpPr/>
          <p:nvPr userDrawn="1"/>
        </p:nvCxnSpPr>
        <p:spPr>
          <a:xfrm flipH="1">
            <a:off x="8354075" y="-6625"/>
            <a:ext cx="791400" cy="836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9" name="Google Shape;1158;p23">
            <a:extLst>
              <a:ext uri="{FF2B5EF4-FFF2-40B4-BE49-F238E27FC236}">
                <a16:creationId xmlns:a16="http://schemas.microsoft.com/office/drawing/2014/main" id="{667DA02B-9769-262B-84DC-0CF528FAC3E1}"/>
              </a:ext>
            </a:extLst>
          </p:cNvPr>
          <p:cNvGrpSpPr/>
          <p:nvPr userDrawn="1"/>
        </p:nvGrpSpPr>
        <p:grpSpPr>
          <a:xfrm>
            <a:off x="8064275" y="526925"/>
            <a:ext cx="581800" cy="582350"/>
            <a:chOff x="8064275" y="887850"/>
            <a:chExt cx="581800" cy="582350"/>
          </a:xfrm>
        </p:grpSpPr>
        <p:sp>
          <p:nvSpPr>
            <p:cNvPr id="40" name="Google Shape;1159;p23">
              <a:extLst>
                <a:ext uri="{FF2B5EF4-FFF2-40B4-BE49-F238E27FC236}">
                  <a16:creationId xmlns:a16="http://schemas.microsoft.com/office/drawing/2014/main" id="{ACD7C35A-3D8F-69F3-505A-EC15663C5992}"/>
                </a:ext>
              </a:extLst>
            </p:cNvPr>
            <p:cNvSpPr/>
            <p:nvPr/>
          </p:nvSpPr>
          <p:spPr>
            <a:xfrm>
              <a:off x="8068750" y="892875"/>
              <a:ext cx="572875" cy="572325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160;p23">
              <a:extLst>
                <a:ext uri="{FF2B5EF4-FFF2-40B4-BE49-F238E27FC236}">
                  <a16:creationId xmlns:a16="http://schemas.microsoft.com/office/drawing/2014/main" id="{A30CB269-A1DD-E1D8-4262-6BC84045DF14}"/>
                </a:ext>
              </a:extLst>
            </p:cNvPr>
            <p:cNvSpPr/>
            <p:nvPr/>
          </p:nvSpPr>
          <p:spPr>
            <a:xfrm>
              <a:off x="8064275" y="887850"/>
              <a:ext cx="581800" cy="582350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161;p23">
              <a:extLst>
                <a:ext uri="{FF2B5EF4-FFF2-40B4-BE49-F238E27FC236}">
                  <a16:creationId xmlns:a16="http://schemas.microsoft.com/office/drawing/2014/main" id="{475A9AD4-6BCD-2567-F1B0-92D821633EE9}"/>
                </a:ext>
              </a:extLst>
            </p:cNvPr>
            <p:cNvSpPr/>
            <p:nvPr/>
          </p:nvSpPr>
          <p:spPr>
            <a:xfrm>
              <a:off x="8141175" y="965325"/>
              <a:ext cx="428000" cy="427425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162;p23">
              <a:extLst>
                <a:ext uri="{FF2B5EF4-FFF2-40B4-BE49-F238E27FC236}">
                  <a16:creationId xmlns:a16="http://schemas.microsoft.com/office/drawing/2014/main" id="{664CD404-6E38-D0E5-17D9-18CD6CB4E028}"/>
                </a:ext>
              </a:extLst>
            </p:cNvPr>
            <p:cNvSpPr/>
            <p:nvPr/>
          </p:nvSpPr>
          <p:spPr>
            <a:xfrm>
              <a:off x="8136725" y="960300"/>
              <a:ext cx="436925" cy="437475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163;p23">
              <a:extLst>
                <a:ext uri="{FF2B5EF4-FFF2-40B4-BE49-F238E27FC236}">
                  <a16:creationId xmlns:a16="http://schemas.microsoft.com/office/drawing/2014/main" id="{BEE2A951-F6D9-CB4B-1307-E0C799B5BBD4}"/>
                </a:ext>
              </a:extLst>
            </p:cNvPr>
            <p:cNvSpPr/>
            <p:nvPr/>
          </p:nvSpPr>
          <p:spPr>
            <a:xfrm>
              <a:off x="8219750" y="10438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164;p23">
              <a:extLst>
                <a:ext uri="{FF2B5EF4-FFF2-40B4-BE49-F238E27FC236}">
                  <a16:creationId xmlns:a16="http://schemas.microsoft.com/office/drawing/2014/main" id="{CE780B18-ED7B-CDF2-2AF0-863E313823F4}"/>
                </a:ext>
              </a:extLst>
            </p:cNvPr>
            <p:cNvSpPr/>
            <p:nvPr/>
          </p:nvSpPr>
          <p:spPr>
            <a:xfrm>
              <a:off x="8215300" y="1039425"/>
              <a:ext cx="279775" cy="279225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1165;p23">
            <a:extLst>
              <a:ext uri="{FF2B5EF4-FFF2-40B4-BE49-F238E27FC236}">
                <a16:creationId xmlns:a16="http://schemas.microsoft.com/office/drawing/2014/main" id="{A30649DA-6445-60F7-459B-A1363377B9E0}"/>
              </a:ext>
            </a:extLst>
          </p:cNvPr>
          <p:cNvGrpSpPr/>
          <p:nvPr userDrawn="1"/>
        </p:nvGrpSpPr>
        <p:grpSpPr>
          <a:xfrm>
            <a:off x="7033875" y="170875"/>
            <a:ext cx="292025" cy="292575"/>
            <a:chOff x="7353050" y="316275"/>
            <a:chExt cx="292025" cy="292575"/>
          </a:xfrm>
        </p:grpSpPr>
        <p:sp>
          <p:nvSpPr>
            <p:cNvPr id="47" name="Google Shape;1166;p23">
              <a:extLst>
                <a:ext uri="{FF2B5EF4-FFF2-40B4-BE49-F238E27FC236}">
                  <a16:creationId xmlns:a16="http://schemas.microsoft.com/office/drawing/2014/main" id="{CAADD1DA-58CD-2BB1-CC20-24216C8F2944}"/>
                </a:ext>
              </a:extLst>
            </p:cNvPr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167;p23">
              <a:extLst>
                <a:ext uri="{FF2B5EF4-FFF2-40B4-BE49-F238E27FC236}">
                  <a16:creationId xmlns:a16="http://schemas.microsoft.com/office/drawing/2014/main" id="{C80F30D0-88C1-FE65-A5EC-670E60C18B0E}"/>
                </a:ext>
              </a:extLst>
            </p:cNvPr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168;p23">
              <a:extLst>
                <a:ext uri="{FF2B5EF4-FFF2-40B4-BE49-F238E27FC236}">
                  <a16:creationId xmlns:a16="http://schemas.microsoft.com/office/drawing/2014/main" id="{55CA0245-135C-9BAF-A659-940A4A9E3A32}"/>
                </a:ext>
              </a:extLst>
            </p:cNvPr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169;p23">
              <a:extLst>
                <a:ext uri="{FF2B5EF4-FFF2-40B4-BE49-F238E27FC236}">
                  <a16:creationId xmlns:a16="http://schemas.microsoft.com/office/drawing/2014/main" id="{B9F36728-F09B-720A-DCA5-CFCE351870F0}"/>
                </a:ext>
              </a:extLst>
            </p:cNvPr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1170;p23">
            <a:extLst>
              <a:ext uri="{FF2B5EF4-FFF2-40B4-BE49-F238E27FC236}">
                <a16:creationId xmlns:a16="http://schemas.microsoft.com/office/drawing/2014/main" id="{E56F84DD-3B88-BECA-312E-E13E37172AB9}"/>
              </a:ext>
            </a:extLst>
          </p:cNvPr>
          <p:cNvGrpSpPr/>
          <p:nvPr userDrawn="1"/>
        </p:nvGrpSpPr>
        <p:grpSpPr>
          <a:xfrm>
            <a:off x="8757950" y="229650"/>
            <a:ext cx="175000" cy="175000"/>
            <a:chOff x="8792300" y="321275"/>
            <a:chExt cx="175000" cy="175000"/>
          </a:xfrm>
        </p:grpSpPr>
        <p:sp>
          <p:nvSpPr>
            <p:cNvPr id="52" name="Google Shape;1171;p23">
              <a:extLst>
                <a:ext uri="{FF2B5EF4-FFF2-40B4-BE49-F238E27FC236}">
                  <a16:creationId xmlns:a16="http://schemas.microsoft.com/office/drawing/2014/main" id="{8CF210A6-893C-819A-0E54-295DBA1B04C5}"/>
                </a:ext>
              </a:extLst>
            </p:cNvPr>
            <p:cNvSpPr/>
            <p:nvPr/>
          </p:nvSpPr>
          <p:spPr>
            <a:xfrm>
              <a:off x="8796750" y="326300"/>
              <a:ext cx="166100" cy="165525"/>
            </a:xfrm>
            <a:custGeom>
              <a:avLst/>
              <a:gdLst/>
              <a:ahLst/>
              <a:cxnLst/>
              <a:rect l="l" t="t" r="r" b="b"/>
              <a:pathLst>
                <a:path w="6644" h="6621" extrusionOk="0">
                  <a:moveTo>
                    <a:pt x="3322" y="0"/>
                  </a:moveTo>
                  <a:cubicBezTo>
                    <a:pt x="1494" y="0"/>
                    <a:pt x="1" y="1471"/>
                    <a:pt x="1" y="3299"/>
                  </a:cubicBezTo>
                  <a:cubicBezTo>
                    <a:pt x="1" y="5127"/>
                    <a:pt x="1494" y="6620"/>
                    <a:pt x="3322" y="6620"/>
                  </a:cubicBezTo>
                  <a:cubicBezTo>
                    <a:pt x="5150" y="6620"/>
                    <a:pt x="6643" y="5127"/>
                    <a:pt x="6643" y="3299"/>
                  </a:cubicBezTo>
                  <a:cubicBezTo>
                    <a:pt x="6643" y="1471"/>
                    <a:pt x="5150" y="0"/>
                    <a:pt x="33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172;p23">
              <a:extLst>
                <a:ext uri="{FF2B5EF4-FFF2-40B4-BE49-F238E27FC236}">
                  <a16:creationId xmlns:a16="http://schemas.microsoft.com/office/drawing/2014/main" id="{5A36ACE9-C998-7114-7BC3-AE6B343A04A8}"/>
                </a:ext>
              </a:extLst>
            </p:cNvPr>
            <p:cNvSpPr/>
            <p:nvPr/>
          </p:nvSpPr>
          <p:spPr>
            <a:xfrm>
              <a:off x="8792300" y="321275"/>
              <a:ext cx="175000" cy="175000"/>
            </a:xfrm>
            <a:custGeom>
              <a:avLst/>
              <a:gdLst/>
              <a:ahLst/>
              <a:cxnLst/>
              <a:rect l="l" t="t" r="r" b="b"/>
              <a:pathLst>
                <a:path w="7000" h="7000" extrusionOk="0">
                  <a:moveTo>
                    <a:pt x="3500" y="380"/>
                  </a:moveTo>
                  <a:cubicBezTo>
                    <a:pt x="4369" y="380"/>
                    <a:pt x="5149" y="736"/>
                    <a:pt x="5707" y="1293"/>
                  </a:cubicBezTo>
                  <a:cubicBezTo>
                    <a:pt x="6286" y="1873"/>
                    <a:pt x="6621" y="2653"/>
                    <a:pt x="6621" y="3500"/>
                  </a:cubicBezTo>
                  <a:cubicBezTo>
                    <a:pt x="6621" y="4370"/>
                    <a:pt x="6286" y="5150"/>
                    <a:pt x="5707" y="5729"/>
                  </a:cubicBezTo>
                  <a:cubicBezTo>
                    <a:pt x="5149" y="6286"/>
                    <a:pt x="4369" y="6643"/>
                    <a:pt x="3500" y="6643"/>
                  </a:cubicBezTo>
                  <a:cubicBezTo>
                    <a:pt x="2631" y="6643"/>
                    <a:pt x="1851" y="6286"/>
                    <a:pt x="1293" y="5729"/>
                  </a:cubicBezTo>
                  <a:cubicBezTo>
                    <a:pt x="714" y="5150"/>
                    <a:pt x="379" y="4370"/>
                    <a:pt x="379" y="3500"/>
                  </a:cubicBezTo>
                  <a:cubicBezTo>
                    <a:pt x="379" y="2653"/>
                    <a:pt x="714" y="1873"/>
                    <a:pt x="1293" y="1293"/>
                  </a:cubicBezTo>
                  <a:cubicBezTo>
                    <a:pt x="1851" y="736"/>
                    <a:pt x="2631" y="380"/>
                    <a:pt x="3500" y="380"/>
                  </a:cubicBezTo>
                  <a:close/>
                  <a:moveTo>
                    <a:pt x="3500" y="1"/>
                  </a:moveTo>
                  <a:cubicBezTo>
                    <a:pt x="1561" y="1"/>
                    <a:pt x="0" y="1583"/>
                    <a:pt x="0" y="3500"/>
                  </a:cubicBezTo>
                  <a:cubicBezTo>
                    <a:pt x="0" y="5439"/>
                    <a:pt x="1561" y="7000"/>
                    <a:pt x="3500" y="7000"/>
                  </a:cubicBezTo>
                  <a:cubicBezTo>
                    <a:pt x="5439" y="7000"/>
                    <a:pt x="7000" y="5439"/>
                    <a:pt x="7000" y="3500"/>
                  </a:cubicBezTo>
                  <a:cubicBezTo>
                    <a:pt x="7000" y="1583"/>
                    <a:pt x="5439" y="1"/>
                    <a:pt x="3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173;p23">
              <a:extLst>
                <a:ext uri="{FF2B5EF4-FFF2-40B4-BE49-F238E27FC236}">
                  <a16:creationId xmlns:a16="http://schemas.microsoft.com/office/drawing/2014/main" id="{A1819B77-FFA8-8C1A-887A-7B5DA8AC39CB}"/>
                </a:ext>
              </a:extLst>
            </p:cNvPr>
            <p:cNvSpPr/>
            <p:nvPr/>
          </p:nvSpPr>
          <p:spPr>
            <a:xfrm>
              <a:off x="8833525" y="362525"/>
              <a:ext cx="92550" cy="93075"/>
            </a:xfrm>
            <a:custGeom>
              <a:avLst/>
              <a:gdLst/>
              <a:ahLst/>
              <a:cxnLst/>
              <a:rect l="l" t="t" r="r" b="b"/>
              <a:pathLst>
                <a:path w="3702" h="3723" extrusionOk="0">
                  <a:moveTo>
                    <a:pt x="1851" y="0"/>
                  </a:moveTo>
                  <a:cubicBezTo>
                    <a:pt x="826" y="0"/>
                    <a:pt x="1" y="825"/>
                    <a:pt x="1" y="1850"/>
                  </a:cubicBezTo>
                  <a:cubicBezTo>
                    <a:pt x="1" y="2876"/>
                    <a:pt x="826" y="3723"/>
                    <a:pt x="1851" y="3723"/>
                  </a:cubicBezTo>
                  <a:cubicBezTo>
                    <a:pt x="2876" y="3723"/>
                    <a:pt x="3701" y="2876"/>
                    <a:pt x="3701" y="1850"/>
                  </a:cubicBezTo>
                  <a:cubicBezTo>
                    <a:pt x="3701" y="825"/>
                    <a:pt x="2876" y="0"/>
                    <a:pt x="1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174;p23">
              <a:extLst>
                <a:ext uri="{FF2B5EF4-FFF2-40B4-BE49-F238E27FC236}">
                  <a16:creationId xmlns:a16="http://schemas.microsoft.com/office/drawing/2014/main" id="{924D44F2-2DDC-5584-ADCE-4FA751EA72BD}"/>
                </a:ext>
              </a:extLst>
            </p:cNvPr>
            <p:cNvSpPr/>
            <p:nvPr/>
          </p:nvSpPr>
          <p:spPr>
            <a:xfrm>
              <a:off x="8828525" y="358050"/>
              <a:ext cx="102550" cy="102000"/>
            </a:xfrm>
            <a:custGeom>
              <a:avLst/>
              <a:gdLst/>
              <a:ahLst/>
              <a:cxnLst/>
              <a:rect l="l" t="t" r="r" b="b"/>
              <a:pathLst>
                <a:path w="4102" h="4080" extrusionOk="0">
                  <a:moveTo>
                    <a:pt x="2051" y="357"/>
                  </a:moveTo>
                  <a:cubicBezTo>
                    <a:pt x="2519" y="357"/>
                    <a:pt x="2920" y="558"/>
                    <a:pt x="3232" y="848"/>
                  </a:cubicBezTo>
                  <a:cubicBezTo>
                    <a:pt x="3544" y="1160"/>
                    <a:pt x="3723" y="1583"/>
                    <a:pt x="3723" y="2029"/>
                  </a:cubicBezTo>
                  <a:cubicBezTo>
                    <a:pt x="3723" y="2497"/>
                    <a:pt x="3544" y="2921"/>
                    <a:pt x="3232" y="3211"/>
                  </a:cubicBezTo>
                  <a:cubicBezTo>
                    <a:pt x="2920" y="3523"/>
                    <a:pt x="2519" y="3701"/>
                    <a:pt x="2051" y="3701"/>
                  </a:cubicBezTo>
                  <a:cubicBezTo>
                    <a:pt x="1583" y="3701"/>
                    <a:pt x="1182" y="3523"/>
                    <a:pt x="870" y="3211"/>
                  </a:cubicBezTo>
                  <a:cubicBezTo>
                    <a:pt x="558" y="2921"/>
                    <a:pt x="379" y="2497"/>
                    <a:pt x="379" y="2029"/>
                  </a:cubicBezTo>
                  <a:cubicBezTo>
                    <a:pt x="379" y="1583"/>
                    <a:pt x="558" y="1160"/>
                    <a:pt x="870" y="848"/>
                  </a:cubicBezTo>
                  <a:cubicBezTo>
                    <a:pt x="1182" y="558"/>
                    <a:pt x="1583" y="357"/>
                    <a:pt x="2051" y="357"/>
                  </a:cubicBezTo>
                  <a:close/>
                  <a:moveTo>
                    <a:pt x="2051" y="1"/>
                  </a:moveTo>
                  <a:cubicBezTo>
                    <a:pt x="914" y="1"/>
                    <a:pt x="0" y="915"/>
                    <a:pt x="0" y="2029"/>
                  </a:cubicBezTo>
                  <a:cubicBezTo>
                    <a:pt x="0" y="3166"/>
                    <a:pt x="914" y="4080"/>
                    <a:pt x="2051" y="4080"/>
                  </a:cubicBezTo>
                  <a:cubicBezTo>
                    <a:pt x="3188" y="4080"/>
                    <a:pt x="4102" y="3166"/>
                    <a:pt x="4102" y="2029"/>
                  </a:cubicBezTo>
                  <a:cubicBezTo>
                    <a:pt x="4102" y="915"/>
                    <a:pt x="3188" y="1"/>
                    <a:pt x="20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1175;p23">
            <a:extLst>
              <a:ext uri="{FF2B5EF4-FFF2-40B4-BE49-F238E27FC236}">
                <a16:creationId xmlns:a16="http://schemas.microsoft.com/office/drawing/2014/main" id="{CBBB7D9B-7C5A-5F7C-0F12-55869B0D2C93}"/>
              </a:ext>
            </a:extLst>
          </p:cNvPr>
          <p:cNvGrpSpPr/>
          <p:nvPr userDrawn="1"/>
        </p:nvGrpSpPr>
        <p:grpSpPr>
          <a:xfrm>
            <a:off x="8490050" y="170875"/>
            <a:ext cx="175013" cy="27000"/>
            <a:chOff x="5662375" y="212375"/>
            <a:chExt cx="175013" cy="27000"/>
          </a:xfrm>
        </p:grpSpPr>
        <p:sp>
          <p:nvSpPr>
            <p:cNvPr id="57" name="Google Shape;1176;p23">
              <a:extLst>
                <a:ext uri="{FF2B5EF4-FFF2-40B4-BE49-F238E27FC236}">
                  <a16:creationId xmlns:a16="http://schemas.microsoft.com/office/drawing/2014/main" id="{AA205CE8-AE24-4F12-0441-BCC2E22C3E68}"/>
                </a:ext>
              </a:extLst>
            </p:cNvPr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177;p23">
              <a:extLst>
                <a:ext uri="{FF2B5EF4-FFF2-40B4-BE49-F238E27FC236}">
                  <a16:creationId xmlns:a16="http://schemas.microsoft.com/office/drawing/2014/main" id="{253B8A0A-A43B-4023-821E-F57A9C3949C5}"/>
                </a:ext>
              </a:extLst>
            </p:cNvPr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178;p23">
              <a:extLst>
                <a:ext uri="{FF2B5EF4-FFF2-40B4-BE49-F238E27FC236}">
                  <a16:creationId xmlns:a16="http://schemas.microsoft.com/office/drawing/2014/main" id="{E688EA39-E5E9-8C92-21B7-7225E702F591}"/>
                </a:ext>
              </a:extLst>
            </p:cNvPr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" name="Google Shape;1179;p23">
            <a:extLst>
              <a:ext uri="{FF2B5EF4-FFF2-40B4-BE49-F238E27FC236}">
                <a16:creationId xmlns:a16="http://schemas.microsoft.com/office/drawing/2014/main" id="{1D042452-64F5-073E-465C-90283120C3E2}"/>
              </a:ext>
            </a:extLst>
          </p:cNvPr>
          <p:cNvGrpSpPr/>
          <p:nvPr userDrawn="1"/>
        </p:nvGrpSpPr>
        <p:grpSpPr>
          <a:xfrm>
            <a:off x="7916350" y="1124600"/>
            <a:ext cx="175013" cy="27000"/>
            <a:chOff x="5662375" y="212375"/>
            <a:chExt cx="175013" cy="27000"/>
          </a:xfrm>
        </p:grpSpPr>
        <p:sp>
          <p:nvSpPr>
            <p:cNvPr id="61" name="Google Shape;1180;p23">
              <a:extLst>
                <a:ext uri="{FF2B5EF4-FFF2-40B4-BE49-F238E27FC236}">
                  <a16:creationId xmlns:a16="http://schemas.microsoft.com/office/drawing/2014/main" id="{E2A5D6EB-F0F2-6793-F4D7-26AA2EBA1C81}"/>
                </a:ext>
              </a:extLst>
            </p:cNvPr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181;p23">
              <a:extLst>
                <a:ext uri="{FF2B5EF4-FFF2-40B4-BE49-F238E27FC236}">
                  <a16:creationId xmlns:a16="http://schemas.microsoft.com/office/drawing/2014/main" id="{320A0CD3-150F-FDFC-7E20-9B7E32C739EC}"/>
                </a:ext>
              </a:extLst>
            </p:cNvPr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182;p23">
              <a:extLst>
                <a:ext uri="{FF2B5EF4-FFF2-40B4-BE49-F238E27FC236}">
                  <a16:creationId xmlns:a16="http://schemas.microsoft.com/office/drawing/2014/main" id="{B1CC3605-551E-A9CD-777F-D2830842FC2E}"/>
                </a:ext>
              </a:extLst>
            </p:cNvPr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8476"/>
            <a:ext cx="7886700" cy="619932"/>
          </a:xfrm>
        </p:spPr>
        <p:txBody>
          <a:bodyPr>
            <a:noAutofit/>
          </a:bodyPr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11FD-3736-B04A-A2BF-5985A5939300}" type="datetime1">
              <a:rPr lang="es-NI" smtClean="0"/>
              <a:t>13/4/2023</a:t>
            </a:fld>
            <a:endParaRPr lang="es-NI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A53851D-E934-17BF-83B0-5E49B3454BEA}"/>
              </a:ext>
            </a:extLst>
          </p:cNvPr>
          <p:cNvSpPr/>
          <p:nvPr userDrawn="1"/>
        </p:nvSpPr>
        <p:spPr>
          <a:xfrm>
            <a:off x="0" y="4878328"/>
            <a:ext cx="9144000" cy="265172"/>
          </a:xfrm>
          <a:prstGeom prst="rect">
            <a:avLst/>
          </a:prstGeom>
          <a:solidFill>
            <a:srgbClr val="003457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7660E4D4-27FC-EF2A-7607-96C729AAC5C0}"/>
              </a:ext>
            </a:extLst>
          </p:cNvPr>
          <p:cNvSpPr/>
          <p:nvPr userDrawn="1"/>
        </p:nvSpPr>
        <p:spPr>
          <a:xfrm>
            <a:off x="7998221" y="480126"/>
            <a:ext cx="667797" cy="640087"/>
          </a:xfrm>
          <a:prstGeom prst="ellipse">
            <a:avLst/>
          </a:prstGeom>
          <a:solidFill>
            <a:srgbClr val="003457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2276EF5-33B6-474F-DBB8-06016C517DCE}"/>
              </a:ext>
            </a:extLst>
          </p:cNvPr>
          <p:cNvSpPr/>
          <p:nvPr userDrawn="1"/>
        </p:nvSpPr>
        <p:spPr>
          <a:xfrm>
            <a:off x="8109058" y="567986"/>
            <a:ext cx="459978" cy="457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6A500716-2521-BC03-A524-65B3FC703BD7}"/>
              </a:ext>
            </a:extLst>
          </p:cNvPr>
          <p:cNvSpPr/>
          <p:nvPr userDrawn="1"/>
        </p:nvSpPr>
        <p:spPr>
          <a:xfrm>
            <a:off x="6986842" y="131872"/>
            <a:ext cx="339436" cy="334349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7D4DE098-B291-F547-0555-B99A6D2823C7}"/>
              </a:ext>
            </a:extLst>
          </p:cNvPr>
          <p:cNvSpPr/>
          <p:nvPr userDrawn="1"/>
        </p:nvSpPr>
        <p:spPr>
          <a:xfrm>
            <a:off x="7055708" y="184421"/>
            <a:ext cx="212708" cy="215585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A7994C8-6A7A-B408-6D6F-0082C7BC3048}"/>
              </a:ext>
            </a:extLst>
          </p:cNvPr>
          <p:cNvSpPr/>
          <p:nvPr userDrawn="1"/>
        </p:nvSpPr>
        <p:spPr>
          <a:xfrm>
            <a:off x="8666018" y="191160"/>
            <a:ext cx="339436" cy="334349"/>
          </a:xfrm>
          <a:prstGeom prst="ellipse">
            <a:avLst/>
          </a:prstGeom>
          <a:solidFill>
            <a:schemeClr val="bg1"/>
          </a:solidFill>
          <a:ln>
            <a:solidFill>
              <a:srgbClr val="DC2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A8EABAE-6169-A254-8DBE-3A7771D7B876}"/>
              </a:ext>
            </a:extLst>
          </p:cNvPr>
          <p:cNvSpPr/>
          <p:nvPr userDrawn="1"/>
        </p:nvSpPr>
        <p:spPr>
          <a:xfrm>
            <a:off x="8727957" y="250636"/>
            <a:ext cx="212708" cy="215585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F9A714E-AAF4-660F-2B8B-C138D7F34093}"/>
              </a:ext>
            </a:extLst>
          </p:cNvPr>
          <p:cNvSpPr/>
          <p:nvPr userDrawn="1"/>
        </p:nvSpPr>
        <p:spPr>
          <a:xfrm>
            <a:off x="114988" y="3207581"/>
            <a:ext cx="339436" cy="334349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831FCE21-4CAC-EACD-9934-E18A4E457781}"/>
              </a:ext>
            </a:extLst>
          </p:cNvPr>
          <p:cNvSpPr/>
          <p:nvPr userDrawn="1"/>
        </p:nvSpPr>
        <p:spPr>
          <a:xfrm>
            <a:off x="183854" y="3260130"/>
            <a:ext cx="212708" cy="215585"/>
          </a:xfrm>
          <a:prstGeom prst="ellipse">
            <a:avLst/>
          </a:prstGeom>
          <a:solidFill>
            <a:schemeClr val="bg1"/>
          </a:solidFill>
          <a:ln>
            <a:solidFill>
              <a:srgbClr val="DC2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1F1739A5-57D8-8EE9-6BF4-95407F717831}"/>
              </a:ext>
            </a:extLst>
          </p:cNvPr>
          <p:cNvSpPr/>
          <p:nvPr userDrawn="1"/>
        </p:nvSpPr>
        <p:spPr>
          <a:xfrm>
            <a:off x="286131" y="4153560"/>
            <a:ext cx="339436" cy="334349"/>
          </a:xfrm>
          <a:prstGeom prst="ellipse">
            <a:avLst/>
          </a:prstGeom>
          <a:solidFill>
            <a:schemeClr val="bg1"/>
          </a:solidFill>
          <a:ln>
            <a:solidFill>
              <a:srgbClr val="FBB9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F90DC43C-C5F1-2794-B86E-6656E3F1FE9D}"/>
              </a:ext>
            </a:extLst>
          </p:cNvPr>
          <p:cNvSpPr/>
          <p:nvPr userDrawn="1"/>
        </p:nvSpPr>
        <p:spPr>
          <a:xfrm>
            <a:off x="348070" y="4213036"/>
            <a:ext cx="212708" cy="215585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2E5EBFBD-251F-5A96-716E-96BF159399CE}"/>
              </a:ext>
            </a:extLst>
          </p:cNvPr>
          <p:cNvSpPr/>
          <p:nvPr userDrawn="1"/>
        </p:nvSpPr>
        <p:spPr>
          <a:xfrm>
            <a:off x="4572000" y="4668982"/>
            <a:ext cx="498764" cy="341931"/>
          </a:xfrm>
          <a:prstGeom prst="rect">
            <a:avLst/>
          </a:prstGeom>
          <a:solidFill>
            <a:srgbClr val="DC2F3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 dirty="0"/>
          </a:p>
        </p:txBody>
      </p:sp>
      <p:sp>
        <p:nvSpPr>
          <p:cNvPr id="19" name="Shape 2778">
            <a:extLst>
              <a:ext uri="{FF2B5EF4-FFF2-40B4-BE49-F238E27FC236}">
                <a16:creationId xmlns:a16="http://schemas.microsoft.com/office/drawing/2014/main" id="{EEFBD7CA-F21F-FE81-5EFE-0ADF3A663484}"/>
              </a:ext>
            </a:extLst>
          </p:cNvPr>
          <p:cNvSpPr>
            <a:spLocks noChangeAspect="1"/>
          </p:cNvSpPr>
          <p:nvPr userDrawn="1"/>
        </p:nvSpPr>
        <p:spPr>
          <a:xfrm>
            <a:off x="8156365" y="620856"/>
            <a:ext cx="351508" cy="3515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rgbClr val="FBB908"/>
          </a:solidFill>
          <a:ln w="12700">
            <a:miter lim="400000"/>
          </a:ln>
        </p:spPr>
        <p:txBody>
          <a:bodyPr lIns="38091" tIns="38091" rIns="38091" bIns="38091" anchor="ctr"/>
          <a:lstStyle/>
          <a:p>
            <a:pPr defTabSz="457118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C0D8B0BE-1622-74F6-B0C4-E8C064A631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2427"/>
            <a:ext cx="1157100" cy="722009"/>
          </a:xfrm>
          <a:prstGeom prst="rect">
            <a:avLst/>
          </a:prstGeom>
        </p:spPr>
      </p:pic>
      <p:sp>
        <p:nvSpPr>
          <p:cNvPr id="21" name="Proceso alternativo 20">
            <a:extLst>
              <a:ext uri="{FF2B5EF4-FFF2-40B4-BE49-F238E27FC236}">
                <a16:creationId xmlns:a16="http://schemas.microsoft.com/office/drawing/2014/main" id="{733C4210-6676-EAC3-539E-B5ECA3F67DBB}"/>
              </a:ext>
            </a:extLst>
          </p:cNvPr>
          <p:cNvSpPr/>
          <p:nvPr userDrawn="1"/>
        </p:nvSpPr>
        <p:spPr>
          <a:xfrm>
            <a:off x="7259024" y="4447721"/>
            <a:ext cx="1898829" cy="631276"/>
          </a:xfrm>
          <a:prstGeom prst="flowChartAlternateProcess">
            <a:avLst/>
          </a:prstGeom>
          <a:solidFill>
            <a:srgbClr val="0034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10100" y="4722310"/>
            <a:ext cx="432000" cy="25484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D6CEB5-4676-3C4E-AE74-A514B03650F8}" type="slidenum">
              <a:rPr lang="es-NI" smtClean="0"/>
              <a:pPr/>
              <a:t>‹Nº›</a:t>
            </a:fld>
            <a:endParaRPr lang="es-NI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7" t="16894" r="19582" b="14354"/>
          <a:stretch/>
        </p:blipFill>
        <p:spPr>
          <a:xfrm>
            <a:off x="7316244" y="4460887"/>
            <a:ext cx="1680241" cy="71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32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oogle Shape;1064;p21">
            <a:extLst>
              <a:ext uri="{FF2B5EF4-FFF2-40B4-BE49-F238E27FC236}">
                <a16:creationId xmlns:a16="http://schemas.microsoft.com/office/drawing/2014/main" id="{79032DA8-A669-73A3-EAD1-E9B6DA68E650}"/>
              </a:ext>
            </a:extLst>
          </p:cNvPr>
          <p:cNvGrpSpPr/>
          <p:nvPr userDrawn="1"/>
        </p:nvGrpSpPr>
        <p:grpSpPr>
          <a:xfrm>
            <a:off x="261711" y="-1158"/>
            <a:ext cx="8550326" cy="3981600"/>
            <a:chOff x="261711" y="-1158"/>
            <a:chExt cx="8550326" cy="3981600"/>
          </a:xfrm>
        </p:grpSpPr>
        <p:cxnSp>
          <p:nvCxnSpPr>
            <p:cNvPr id="16" name="Google Shape;1065;p21">
              <a:extLst>
                <a:ext uri="{FF2B5EF4-FFF2-40B4-BE49-F238E27FC236}">
                  <a16:creationId xmlns:a16="http://schemas.microsoft.com/office/drawing/2014/main" id="{DC9DD151-E5DC-A244-70C5-3D016C282472}"/>
                </a:ext>
              </a:extLst>
            </p:cNvPr>
            <p:cNvCxnSpPr/>
            <p:nvPr/>
          </p:nvCxnSpPr>
          <p:spPr>
            <a:xfrm>
              <a:off x="515925" y="-1158"/>
              <a:ext cx="0" cy="3981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066;p21">
              <a:extLst>
                <a:ext uri="{FF2B5EF4-FFF2-40B4-BE49-F238E27FC236}">
                  <a16:creationId xmlns:a16="http://schemas.microsoft.com/office/drawing/2014/main" id="{83F898F2-A856-23F8-DE1B-3BFA67C1B687}"/>
                </a:ext>
              </a:extLst>
            </p:cNvPr>
            <p:cNvCxnSpPr/>
            <p:nvPr/>
          </p:nvCxnSpPr>
          <p:spPr>
            <a:xfrm>
              <a:off x="8666025" y="-1158"/>
              <a:ext cx="0" cy="1902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8" name="Google Shape;1067;p21">
              <a:extLst>
                <a:ext uri="{FF2B5EF4-FFF2-40B4-BE49-F238E27FC236}">
                  <a16:creationId xmlns:a16="http://schemas.microsoft.com/office/drawing/2014/main" id="{713EA615-705C-CE5A-072E-29B6C435626F}"/>
                </a:ext>
              </a:extLst>
            </p:cNvPr>
            <p:cNvGrpSpPr/>
            <p:nvPr/>
          </p:nvGrpSpPr>
          <p:grpSpPr>
            <a:xfrm rot="10800000">
              <a:off x="343275" y="3300779"/>
              <a:ext cx="344736" cy="345385"/>
              <a:chOff x="7353050" y="316275"/>
              <a:chExt cx="292025" cy="292575"/>
            </a:xfrm>
          </p:grpSpPr>
          <p:sp>
            <p:nvSpPr>
              <p:cNvPr id="31" name="Google Shape;1068;p21">
                <a:extLst>
                  <a:ext uri="{FF2B5EF4-FFF2-40B4-BE49-F238E27FC236}">
                    <a16:creationId xmlns:a16="http://schemas.microsoft.com/office/drawing/2014/main" id="{B8490B70-6407-A34D-065C-E20225247005}"/>
                  </a:ext>
                </a:extLst>
              </p:cNvPr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069;p21">
                <a:extLst>
                  <a:ext uri="{FF2B5EF4-FFF2-40B4-BE49-F238E27FC236}">
                    <a16:creationId xmlns:a16="http://schemas.microsoft.com/office/drawing/2014/main" id="{B4326363-C92F-FD9C-7F9F-F56D5229DAFA}"/>
                  </a:ext>
                </a:extLst>
              </p:cNvPr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070;p21">
                <a:extLst>
                  <a:ext uri="{FF2B5EF4-FFF2-40B4-BE49-F238E27FC236}">
                    <a16:creationId xmlns:a16="http://schemas.microsoft.com/office/drawing/2014/main" id="{904FECEA-01F3-46AF-7FA9-36D085236B82}"/>
                  </a:ext>
                </a:extLst>
              </p:cNvPr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071;p21">
                <a:extLst>
                  <a:ext uri="{FF2B5EF4-FFF2-40B4-BE49-F238E27FC236}">
                    <a16:creationId xmlns:a16="http://schemas.microsoft.com/office/drawing/2014/main" id="{FE32B812-D18B-5BDB-9519-A7F11296D915}"/>
                  </a:ext>
                </a:extLst>
              </p:cNvPr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" name="Google Shape;1072;p21">
              <a:extLst>
                <a:ext uri="{FF2B5EF4-FFF2-40B4-BE49-F238E27FC236}">
                  <a16:creationId xmlns:a16="http://schemas.microsoft.com/office/drawing/2014/main" id="{5C332939-B04E-ED70-1348-C00EE42FE980}"/>
                </a:ext>
              </a:extLst>
            </p:cNvPr>
            <p:cNvGrpSpPr/>
            <p:nvPr/>
          </p:nvGrpSpPr>
          <p:grpSpPr>
            <a:xfrm rot="10800000">
              <a:off x="8520013" y="714742"/>
              <a:ext cx="292025" cy="292575"/>
              <a:chOff x="7353050" y="316275"/>
              <a:chExt cx="292025" cy="292575"/>
            </a:xfrm>
          </p:grpSpPr>
          <p:sp>
            <p:nvSpPr>
              <p:cNvPr id="27" name="Google Shape;1073;p21">
                <a:extLst>
                  <a:ext uri="{FF2B5EF4-FFF2-40B4-BE49-F238E27FC236}">
                    <a16:creationId xmlns:a16="http://schemas.microsoft.com/office/drawing/2014/main" id="{80F6A802-5EB9-4A0A-4BBA-698E9D22DCA6}"/>
                  </a:ext>
                </a:extLst>
              </p:cNvPr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1074;p21">
                <a:extLst>
                  <a:ext uri="{FF2B5EF4-FFF2-40B4-BE49-F238E27FC236}">
                    <a16:creationId xmlns:a16="http://schemas.microsoft.com/office/drawing/2014/main" id="{E1B1E72E-9C9E-356B-B240-45CC0005136F}"/>
                  </a:ext>
                </a:extLst>
              </p:cNvPr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075;p21">
                <a:extLst>
                  <a:ext uri="{FF2B5EF4-FFF2-40B4-BE49-F238E27FC236}">
                    <a16:creationId xmlns:a16="http://schemas.microsoft.com/office/drawing/2014/main" id="{9F7D8C36-A771-814D-77B4-FB9D61C4C50B}"/>
                  </a:ext>
                </a:extLst>
              </p:cNvPr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076;p21">
                <a:extLst>
                  <a:ext uri="{FF2B5EF4-FFF2-40B4-BE49-F238E27FC236}">
                    <a16:creationId xmlns:a16="http://schemas.microsoft.com/office/drawing/2014/main" id="{555562D6-EABF-C0BE-4294-25757E271285}"/>
                  </a:ext>
                </a:extLst>
              </p:cNvPr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1077;p21">
              <a:extLst>
                <a:ext uri="{FF2B5EF4-FFF2-40B4-BE49-F238E27FC236}">
                  <a16:creationId xmlns:a16="http://schemas.microsoft.com/office/drawing/2014/main" id="{CF6D99F3-52DF-9D01-D5D8-8217170468FB}"/>
                </a:ext>
              </a:extLst>
            </p:cNvPr>
            <p:cNvGrpSpPr/>
            <p:nvPr/>
          </p:nvGrpSpPr>
          <p:grpSpPr>
            <a:xfrm rot="10800000">
              <a:off x="261711" y="465077"/>
              <a:ext cx="507562" cy="507984"/>
              <a:chOff x="8064275" y="887850"/>
              <a:chExt cx="581800" cy="582350"/>
            </a:xfrm>
          </p:grpSpPr>
          <p:sp>
            <p:nvSpPr>
              <p:cNvPr id="21" name="Google Shape;1078;p21">
                <a:extLst>
                  <a:ext uri="{FF2B5EF4-FFF2-40B4-BE49-F238E27FC236}">
                    <a16:creationId xmlns:a16="http://schemas.microsoft.com/office/drawing/2014/main" id="{31BA34C7-D315-00F8-8E30-102D30002FCE}"/>
                  </a:ext>
                </a:extLst>
              </p:cNvPr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1079;p21">
                <a:extLst>
                  <a:ext uri="{FF2B5EF4-FFF2-40B4-BE49-F238E27FC236}">
                    <a16:creationId xmlns:a16="http://schemas.microsoft.com/office/drawing/2014/main" id="{C44AD8E5-41A9-5EC3-3883-26FA3F5F5E46}"/>
                  </a:ext>
                </a:extLst>
              </p:cNvPr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80;p21">
                <a:extLst>
                  <a:ext uri="{FF2B5EF4-FFF2-40B4-BE49-F238E27FC236}">
                    <a16:creationId xmlns:a16="http://schemas.microsoft.com/office/drawing/2014/main" id="{1F62C283-FCB7-4680-2774-4286D7B5D1EE}"/>
                  </a:ext>
                </a:extLst>
              </p:cNvPr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081;p21">
                <a:extLst>
                  <a:ext uri="{FF2B5EF4-FFF2-40B4-BE49-F238E27FC236}">
                    <a16:creationId xmlns:a16="http://schemas.microsoft.com/office/drawing/2014/main" id="{40D05AEC-55AB-D04D-75F1-21251E7E6740}"/>
                  </a:ext>
                </a:extLst>
              </p:cNvPr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82;p21">
                <a:extLst>
                  <a:ext uri="{FF2B5EF4-FFF2-40B4-BE49-F238E27FC236}">
                    <a16:creationId xmlns:a16="http://schemas.microsoft.com/office/drawing/2014/main" id="{E07D7E70-B7EF-FF1C-4FE5-5E731C39518E}"/>
                  </a:ext>
                </a:extLst>
              </p:cNvPr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1083;p21">
                <a:extLst>
                  <a:ext uri="{FF2B5EF4-FFF2-40B4-BE49-F238E27FC236}">
                    <a16:creationId xmlns:a16="http://schemas.microsoft.com/office/drawing/2014/main" id="{65A9A310-668C-309D-B5ED-D7C5F845E411}"/>
                  </a:ext>
                </a:extLst>
              </p:cNvPr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6940-161E-EC41-B892-C9C493252CC2}" type="datetime1">
              <a:rPr lang="es-NI" smtClean="0"/>
              <a:t>13/4/2023</a:t>
            </a:fld>
            <a:endParaRPr lang="es-N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EB5-4676-3C4E-AE74-A514B03650F8}" type="slidenum">
              <a:rPr lang="es-NI" smtClean="0"/>
              <a:t>‹Nº›</a:t>
            </a:fld>
            <a:endParaRPr lang="es-NI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97E4598-FD2E-E6DB-4E3C-CC33534C02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102" y="1470790"/>
            <a:ext cx="3116046" cy="1944356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58456893-B0B2-8F70-0299-F26EB847190A}"/>
              </a:ext>
            </a:extLst>
          </p:cNvPr>
          <p:cNvSpPr/>
          <p:nvPr userDrawn="1"/>
        </p:nvSpPr>
        <p:spPr>
          <a:xfrm>
            <a:off x="198112" y="417780"/>
            <a:ext cx="667797" cy="640087"/>
          </a:xfrm>
          <a:prstGeom prst="ellipse">
            <a:avLst/>
          </a:prstGeom>
          <a:solidFill>
            <a:srgbClr val="003457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8BE08EDC-CDC6-A7EA-71C6-07D87629A9AC}"/>
              </a:ext>
            </a:extLst>
          </p:cNvPr>
          <p:cNvSpPr/>
          <p:nvPr userDrawn="1"/>
        </p:nvSpPr>
        <p:spPr>
          <a:xfrm>
            <a:off x="308949" y="505640"/>
            <a:ext cx="459978" cy="457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8" name="Shape 2778">
            <a:extLst>
              <a:ext uri="{FF2B5EF4-FFF2-40B4-BE49-F238E27FC236}">
                <a16:creationId xmlns:a16="http://schemas.microsoft.com/office/drawing/2014/main" id="{B57E0C21-EA62-7403-58E3-656A108341C8}"/>
              </a:ext>
            </a:extLst>
          </p:cNvPr>
          <p:cNvSpPr>
            <a:spLocks noChangeAspect="1"/>
          </p:cNvSpPr>
          <p:nvPr userDrawn="1"/>
        </p:nvSpPr>
        <p:spPr>
          <a:xfrm>
            <a:off x="356256" y="558510"/>
            <a:ext cx="351508" cy="3515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rgbClr val="FBB908"/>
          </a:solidFill>
          <a:ln w="12700">
            <a:miter lim="400000"/>
          </a:ln>
        </p:spPr>
        <p:txBody>
          <a:bodyPr lIns="38091" tIns="38091" rIns="38091" bIns="38091" anchor="ctr"/>
          <a:lstStyle/>
          <a:p>
            <a:pPr defTabSz="457118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C8D62BE-3AB3-5660-9BCB-997FE00BC2E2}"/>
              </a:ext>
            </a:extLst>
          </p:cNvPr>
          <p:cNvSpPr/>
          <p:nvPr userDrawn="1"/>
        </p:nvSpPr>
        <p:spPr>
          <a:xfrm>
            <a:off x="8490060" y="694755"/>
            <a:ext cx="339436" cy="334349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D1CD8E32-16B1-FA13-EE2C-E1F38F3438FE}"/>
              </a:ext>
            </a:extLst>
          </p:cNvPr>
          <p:cNvSpPr/>
          <p:nvPr userDrawn="1"/>
        </p:nvSpPr>
        <p:spPr>
          <a:xfrm>
            <a:off x="8558926" y="747304"/>
            <a:ext cx="212708" cy="215585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D61649FE-B2A2-EB0C-96C7-E24A7F4C91D9}"/>
              </a:ext>
            </a:extLst>
          </p:cNvPr>
          <p:cNvSpPr/>
          <p:nvPr userDrawn="1"/>
        </p:nvSpPr>
        <p:spPr>
          <a:xfrm>
            <a:off x="351697" y="3303293"/>
            <a:ext cx="339436" cy="334349"/>
          </a:xfrm>
          <a:prstGeom prst="ellipse">
            <a:avLst/>
          </a:prstGeom>
          <a:solidFill>
            <a:schemeClr val="bg1"/>
          </a:solidFill>
          <a:ln>
            <a:solidFill>
              <a:srgbClr val="DC2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927042C-998D-11B9-53AC-250DE21F79CF}"/>
              </a:ext>
            </a:extLst>
          </p:cNvPr>
          <p:cNvSpPr/>
          <p:nvPr userDrawn="1"/>
        </p:nvSpPr>
        <p:spPr>
          <a:xfrm>
            <a:off x="413636" y="3362769"/>
            <a:ext cx="212708" cy="215585"/>
          </a:xfrm>
          <a:prstGeom prst="ellipse">
            <a:avLst/>
          </a:prstGeom>
          <a:solidFill>
            <a:schemeClr val="bg1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6F83F83-1920-5124-4DBD-B3E4B4DEB6E1}"/>
              </a:ext>
            </a:extLst>
          </p:cNvPr>
          <p:cNvSpPr/>
          <p:nvPr userDrawn="1"/>
        </p:nvSpPr>
        <p:spPr>
          <a:xfrm>
            <a:off x="0" y="4878328"/>
            <a:ext cx="9144000" cy="265172"/>
          </a:xfrm>
          <a:prstGeom prst="rect">
            <a:avLst/>
          </a:prstGeom>
          <a:solidFill>
            <a:srgbClr val="003457"/>
          </a:solidFill>
          <a:ln>
            <a:solidFill>
              <a:srgbClr val="0034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pic>
        <p:nvPicPr>
          <p:cNvPr id="35" name="Imagen 3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90" b="33531"/>
          <a:stretch/>
        </p:blipFill>
        <p:spPr>
          <a:xfrm>
            <a:off x="4127113" y="1584737"/>
            <a:ext cx="4362947" cy="159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91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929"/>
            <a:ext cx="7886700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642"/>
            <a:ext cx="7886700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1A973-81B3-F34D-BE23-664AB50F0401}" type="datetime1">
              <a:rPr lang="es-NI" smtClean="0"/>
              <a:t>13/4/2023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735"/>
            <a:ext cx="30861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6CEB5-4676-3C4E-AE74-A514B03650F8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52343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0880374-2339-CE9F-8814-579C112BCB72}"/>
              </a:ext>
            </a:extLst>
          </p:cNvPr>
          <p:cNvSpPr txBox="1"/>
          <p:nvPr/>
        </p:nvSpPr>
        <p:spPr>
          <a:xfrm>
            <a:off x="2178294" y="1729146"/>
            <a:ext cx="4787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1400" dirty="0">
                <a:solidFill>
                  <a:srgbClr val="1A3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Escriba el nombre de su unidad académica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0F4B61-AA2E-9DC4-D0B5-CCB35056614E}"/>
              </a:ext>
            </a:extLst>
          </p:cNvPr>
          <p:cNvSpPr txBox="1"/>
          <p:nvPr/>
        </p:nvSpPr>
        <p:spPr>
          <a:xfrm>
            <a:off x="2109021" y="2417117"/>
            <a:ext cx="47874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1700" b="1" dirty="0">
                <a:solidFill>
                  <a:srgbClr val="1A3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Escriba el </a:t>
            </a:r>
            <a:r>
              <a:rPr lang="es-NI" sz="1700" b="1" dirty="0" smtClean="0">
                <a:solidFill>
                  <a:srgbClr val="1A3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  <a:r>
              <a:rPr lang="es-NI" sz="1700" b="1" dirty="0">
                <a:solidFill>
                  <a:srgbClr val="1A3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trabajo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9E8DFB6-2012-D7CB-8BB0-A9A7CB4433A5}"/>
              </a:ext>
            </a:extLst>
          </p:cNvPr>
          <p:cNvSpPr txBox="1"/>
          <p:nvPr/>
        </p:nvSpPr>
        <p:spPr>
          <a:xfrm>
            <a:off x="3029115" y="3249025"/>
            <a:ext cx="27302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NI" sz="1400" dirty="0" smtClean="0">
                <a:solidFill>
                  <a:srgbClr val="1A3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(es):</a:t>
            </a:r>
            <a:endParaRPr lang="es-NI" sz="1400" dirty="0">
              <a:solidFill>
                <a:srgbClr val="1A3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NI" sz="1400" dirty="0">
                <a:solidFill>
                  <a:srgbClr val="1A3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Escriba el nombre del a</a:t>
            </a:r>
            <a:r>
              <a:rPr lang="es-NI" sz="1400" dirty="0" smtClean="0">
                <a:solidFill>
                  <a:srgbClr val="1A3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utor </a:t>
            </a:r>
            <a:r>
              <a:rPr lang="es-NI" sz="1400" dirty="0">
                <a:solidFill>
                  <a:srgbClr val="1A3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(es)</a:t>
            </a:r>
          </a:p>
          <a:p>
            <a:pPr algn="ctr"/>
            <a:endParaRPr lang="es-NI" sz="1400" dirty="0">
              <a:solidFill>
                <a:srgbClr val="1A3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Google Shape;308;p33">
            <a:extLst>
              <a:ext uri="{FF2B5EF4-FFF2-40B4-BE49-F238E27FC236}">
                <a16:creationId xmlns:a16="http://schemas.microsoft.com/office/drawing/2014/main" id="{4C7FCAB8-1C9B-C9BD-F190-785CFD07892A}"/>
              </a:ext>
            </a:extLst>
          </p:cNvPr>
          <p:cNvSpPr txBox="1">
            <a:spLocks/>
          </p:cNvSpPr>
          <p:nvPr/>
        </p:nvSpPr>
        <p:spPr>
          <a:xfrm>
            <a:off x="2214729" y="4367228"/>
            <a:ext cx="4359000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Raleway Medium"/>
              <a:buNone/>
              <a:defRPr sz="1600" b="0" i="0" u="none" strike="noStrike" cap="none">
                <a:solidFill>
                  <a:schemeClr val="accent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Raleway Medium"/>
              <a:buNone/>
              <a:defRPr sz="1200" b="0" i="0" u="none" strike="noStrike" cap="none">
                <a:solidFill>
                  <a:schemeClr val="accent2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Raleway Medium"/>
              <a:buNone/>
              <a:defRPr sz="1200" b="0" i="0" u="none" strike="noStrike" cap="none">
                <a:solidFill>
                  <a:schemeClr val="accent2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Raleway Medium"/>
              <a:buNone/>
              <a:defRPr sz="1200" b="0" i="0" u="none" strike="noStrike" cap="none">
                <a:solidFill>
                  <a:schemeClr val="accent2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Raleway Medium"/>
              <a:buNone/>
              <a:defRPr sz="1200" b="0" i="0" u="none" strike="noStrike" cap="none">
                <a:solidFill>
                  <a:schemeClr val="accent2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Raleway Medium"/>
              <a:buNone/>
              <a:defRPr sz="1200" b="0" i="0" u="none" strike="noStrike" cap="none">
                <a:solidFill>
                  <a:schemeClr val="accent2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Raleway Medium"/>
              <a:buNone/>
              <a:defRPr sz="1200" b="0" i="0" u="none" strike="noStrike" cap="none">
                <a:solidFill>
                  <a:schemeClr val="accent2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Raleway Medium"/>
              <a:buNone/>
              <a:defRPr sz="1200" b="0" i="0" u="none" strike="noStrike" cap="none">
                <a:solidFill>
                  <a:schemeClr val="accent2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Raleway Medium"/>
              <a:buNone/>
              <a:defRPr sz="1200" b="0" i="0" u="none" strike="noStrike" cap="none">
                <a:solidFill>
                  <a:schemeClr val="accent2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9pPr>
          </a:lstStyle>
          <a:p>
            <a:pPr marL="0" indent="0" algn="ctr"/>
            <a:r>
              <a:rPr lang="es-NI" b="1" dirty="0" smtClean="0">
                <a:solidFill>
                  <a:srgbClr val="FBB908"/>
                </a:solidFill>
                <a:latin typeface="Times" panose="02020603050405020304" pitchFamily="18" charset="0"/>
              </a:rPr>
              <a:t>21</a:t>
            </a:r>
            <a:r>
              <a:rPr lang="es-NI" b="1" dirty="0" smtClean="0">
                <a:solidFill>
                  <a:srgbClr val="FBB908"/>
                </a:solidFill>
                <a:latin typeface="Times" panose="02020603050405020304" pitchFamily="18" charset="0"/>
              </a:rPr>
              <a:t> </a:t>
            </a:r>
            <a:r>
              <a:rPr lang="es-NI" b="1" dirty="0">
                <a:solidFill>
                  <a:srgbClr val="FBB908"/>
                </a:solidFill>
                <a:latin typeface="Times" panose="02020603050405020304" pitchFamily="18" charset="0"/>
              </a:rPr>
              <a:t>de junio 2022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2C259559-EF9C-D381-4531-AF18C4CF8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EB5-4676-3C4E-AE74-A514B03650F8}" type="slidenum">
              <a:rPr lang="es-NI" smtClean="0"/>
              <a:t>0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9624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6B136-D5CD-52B9-86FF-CFA4B3248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BD9897-5575-7C85-2CD1-AB15D8597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9FBC81-D310-BA09-79F4-D6B1F0D46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EB5-4676-3C4E-AE74-A514B03650F8}" type="slidenum">
              <a:rPr lang="es-NI" smtClean="0"/>
              <a:t>1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24305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30623-B3D2-D3A1-499D-C3491ADF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0C9271-4400-C599-D8AF-A2565822D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A44604-6546-365C-FCEB-55C4FAD4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EB5-4676-3C4E-AE74-A514B03650F8}" type="slidenum">
              <a:rPr lang="es-NI" smtClean="0"/>
              <a:pPr/>
              <a:t>2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67576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3E166-8AA3-FAC4-C2A2-E6274AED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85DAD1-D2F0-667A-90C1-5343ED756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CBBB8A4-0A95-CCA4-0083-E21E0EFF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EB5-4676-3C4E-AE74-A514B03650F8}" type="slidenum">
              <a:rPr lang="es-NI" smtClean="0"/>
              <a:pPr/>
              <a:t>3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96935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44A763D3-9402-07C3-BC37-55D385447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EB5-4676-3C4E-AE74-A514B03650F8}" type="slidenum">
              <a:rPr lang="es-NI" smtClean="0"/>
              <a:t>4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06859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́n1.pptx" id="{C8CD46AD-3E96-7541-ABF4-7B05F1C4586A}" vid="{AA4D6724-68CC-2A42-B4DE-BB7EBD2A67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Presentacion</Template>
  <TotalTime>4</TotalTime>
  <Words>33</Words>
  <Application>Microsoft Office PowerPoint</Application>
  <PresentationFormat>Personalizado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Gill Sans</vt:lpstr>
      <vt:lpstr>Open Sans Semibold</vt:lpstr>
      <vt:lpstr>Raleway Medium</vt:lpstr>
      <vt:lpstr>Times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2</cp:revision>
  <dcterms:created xsi:type="dcterms:W3CDTF">2023-04-13T15:27:44Z</dcterms:created>
  <dcterms:modified xsi:type="dcterms:W3CDTF">2023-04-13T16:05:10Z</dcterms:modified>
</cp:coreProperties>
</file>